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6" r:id="rId14"/>
    <p:sldId id="269" r:id="rId15"/>
    <p:sldId id="270" r:id="rId16"/>
    <p:sldId id="285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4" r:id="rId28"/>
    <p:sldId id="281" r:id="rId29"/>
    <p:sldId id="283" r:id="rId30"/>
    <p:sldId id="282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71" autoAdjust="0"/>
    <p:restoredTop sz="94660"/>
  </p:normalViewPr>
  <p:slideViewPr>
    <p:cSldViewPr snapToGrid="0">
      <p:cViewPr>
        <p:scale>
          <a:sx n="50" d="100"/>
          <a:sy n="50" d="100"/>
        </p:scale>
        <p:origin x="-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2F892-1C15-422F-991E-CCBA2758D7B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B2D2-90FF-4613-A1FB-FAE37DAE5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423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2F892-1C15-422F-991E-CCBA2758D7B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B2D2-90FF-4613-A1FB-FAE37DAE5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682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2F892-1C15-422F-991E-CCBA2758D7B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B2D2-90FF-4613-A1FB-FAE37DAE5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107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2F892-1C15-422F-991E-CCBA2758D7B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B2D2-90FF-4613-A1FB-FAE37DAE5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181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2F892-1C15-422F-991E-CCBA2758D7B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B2D2-90FF-4613-A1FB-FAE37DAE5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02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2F892-1C15-422F-991E-CCBA2758D7B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B2D2-90FF-4613-A1FB-FAE37DAE5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498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2F892-1C15-422F-991E-CCBA2758D7B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B2D2-90FF-4613-A1FB-FAE37DAE5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47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2F892-1C15-422F-991E-CCBA2758D7B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B2D2-90FF-4613-A1FB-FAE37DAE5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139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2F892-1C15-422F-991E-CCBA2758D7B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B2D2-90FF-4613-A1FB-FAE37DAE5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42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2F892-1C15-422F-991E-CCBA2758D7B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B2D2-90FF-4613-A1FB-FAE37DAE5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457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2F892-1C15-422F-991E-CCBA2758D7B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B2D2-90FF-4613-A1FB-FAE37DAE5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452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2F892-1C15-422F-991E-CCBA2758D7B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C0B2D2-90FF-4613-A1FB-FAE37DAE5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36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4839" y="851490"/>
            <a:ext cx="9144000" cy="325328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b="1" dirty="0" smtClean="0"/>
              <a:t>A presentation on</a:t>
            </a:r>
            <a:br>
              <a:rPr lang="en-US" b="1" dirty="0" smtClean="0"/>
            </a:br>
            <a:r>
              <a:rPr lang="en-US" b="1" dirty="0" smtClean="0"/>
              <a:t>Digital Marketing </a:t>
            </a:r>
            <a:br>
              <a:rPr lang="en-US" b="1" dirty="0" smtClean="0"/>
            </a:br>
            <a:r>
              <a:rPr lang="en-US" b="1" dirty="0" smtClean="0"/>
              <a:t>at</a:t>
            </a:r>
            <a:br>
              <a:rPr lang="en-US" b="1" dirty="0" smtClean="0"/>
            </a:br>
            <a:r>
              <a:rPr lang="en-US" b="1" dirty="0" smtClean="0"/>
              <a:t>Xdezo Technologies Pvt. Ltd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12691"/>
            <a:ext cx="9144000" cy="1655762"/>
          </a:xfrm>
        </p:spPr>
        <p:txBody>
          <a:bodyPr/>
          <a:lstStyle/>
          <a:p>
            <a:r>
              <a:rPr lang="en-US" dirty="0" smtClean="0"/>
              <a:t>SUBMITTED BY: SUSHMITA GURUNG</a:t>
            </a:r>
          </a:p>
          <a:p>
            <a:r>
              <a:rPr lang="en-US" dirty="0" smtClean="0"/>
              <a:t>EXAM ROLL NO: 12286/20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559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:\Internship\backlinks\Screenshot (640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768" y="303699"/>
            <a:ext cx="8622323" cy="60502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0154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505)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194" y="521069"/>
            <a:ext cx="9405951" cy="57693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9553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sushm\AppData\Local\Microsoft\Windows\INetCache\Content.Word\Screenshot (649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123" y="327840"/>
            <a:ext cx="10153801" cy="61833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5291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:\Internship\backlinks\Screenshot (625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53" y="425669"/>
            <a:ext cx="10365625" cy="58110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5169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503)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2"/>
          <a:stretch>
            <a:fillRect/>
          </a:stretch>
        </p:blipFill>
        <p:spPr bwMode="auto">
          <a:xfrm>
            <a:off x="966675" y="320012"/>
            <a:ext cx="9785408" cy="61123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775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eenshot (34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5"/>
          <a:stretch>
            <a:fillRect/>
          </a:stretch>
        </p:blipFill>
        <p:spPr bwMode="auto">
          <a:xfrm>
            <a:off x="914400" y="521357"/>
            <a:ext cx="9884979" cy="582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9616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Screenshot (335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01" y="158751"/>
            <a:ext cx="9413613" cy="64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1112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creenshot (60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95" y="867777"/>
            <a:ext cx="5184858" cy="456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Screenshot (61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867777"/>
            <a:ext cx="5943600" cy="456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9836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creenshot (620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277" y="401053"/>
            <a:ext cx="7582023" cy="609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4497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creenshot (59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85" y="648034"/>
            <a:ext cx="9482153" cy="5328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7480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221" y="352926"/>
            <a:ext cx="11630526" cy="1171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  <a:p>
            <a:endParaRPr lang="en-US" dirty="0"/>
          </a:p>
          <a:p>
            <a:endParaRPr lang="en-US" dirty="0" smtClean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Introduction to Organization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Objective of Internship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Introduction to Project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Activities performed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Screenshots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v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v"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v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465221" y="1315453"/>
            <a:ext cx="10876547" cy="320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873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creenshot (501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246" y="712201"/>
            <a:ext cx="9351923" cy="5255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068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500)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556" y="585651"/>
            <a:ext cx="9741569" cy="56386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0812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creenshot (49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749" y="824495"/>
            <a:ext cx="9380471" cy="5399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179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49)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10" y="465221"/>
            <a:ext cx="9934073" cy="58072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9771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creenshot (350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68" y="712202"/>
            <a:ext cx="9893393" cy="5559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7691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sushm\AppData\Local\Microsoft\Windows\INetCache\Content.Word\Screenshot (517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073" y="513347"/>
            <a:ext cx="8887327" cy="56628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7627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Screenshot (516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07" y="317565"/>
            <a:ext cx="9794395" cy="5504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3393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Screenshot (70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15" y="550194"/>
            <a:ext cx="10201442" cy="5738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8377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68)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78" y="345022"/>
            <a:ext cx="10800348" cy="62803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4493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Screenshot (713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16" y="566238"/>
            <a:ext cx="10651815" cy="5991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1462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2716" y="-112295"/>
            <a:ext cx="11614484" cy="7509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 Introduction</a:t>
            </a:r>
            <a:r>
              <a:rPr lang="en-US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to Organization</a:t>
            </a:r>
          </a:p>
          <a:p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XDezo Technologies Pvt. Ltd. is an IT company based in Pokhara, Nepal, started in 2019. They focus is on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provide high-quality IT training and digital solutions, empowering individuals and businesses in the digital era.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As a subsidiary of XDezo Technologies, XDezo Academy serves as the educational branch, providing a range of courses designed to meet the demands of the modern tech industry. The academy offers programs in full-stack web development (PHP Laravel, Python Django, MERN), mobile app development, UI/UX design, graphics design, and digital marketing . Emphasizing hands-on learning, XDezo Academy ensures that students gain real-world experience through project-based training and mentorship.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CEO, Dinesh Thapa, has about  years of experience in advanced tech like AI and big data. He wants to provide high-quality courses and help students build strong tech careers.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XDezo has trained over 5,000 students, works with more than 15 colleges in Pokhara, and helps students find jobs and internships after training.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49179" y="850233"/>
            <a:ext cx="114380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6725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Screenshot (714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42" y="518110"/>
            <a:ext cx="10294268" cy="579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1681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3770" y="281354"/>
            <a:ext cx="11711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Conclusion</a:t>
            </a:r>
            <a:endParaRPr lang="en-US" sz="3200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78069" y="957929"/>
            <a:ext cx="11377246" cy="175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46185" y="1125415"/>
            <a:ext cx="11641015" cy="3074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Gained experience in a corporate working environment.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Developed teamwork and collaboration skills.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Learned how to accept and respond to constructive criticism.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Improved interpersonal, communication, and professional skills.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Understood the importance of customer satisfaction as a top priority.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508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274090" y="2660383"/>
            <a:ext cx="118302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8"/>
            <a:r>
              <a:rPr lang="en-US" sz="7200" dirty="0" smtClean="0">
                <a:latin typeface="Arial" panose="020B0604020202020204" pitchFamily="34" charset="0"/>
                <a:cs typeface="Arial" panose="020B0604020202020204" pitchFamily="34" charset="0"/>
              </a:rPr>
              <a:t>Thank You !</a:t>
            </a:r>
            <a:endParaRPr lang="en-US" sz="7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508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4589" y="352926"/>
            <a:ext cx="1171073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Objectives of Internship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To explore interest in a career before choosing it for the future.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To become familiar with the workplace and the industry.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To provide an in-depth knowledge of formal functional activities of the organization.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To develop practical skills and techniques directly applicable to their career.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To provide an opportunity to test abilities in a particular field.</a:t>
            </a:r>
          </a:p>
          <a:p>
            <a:pPr algn="just">
              <a:lnSpc>
                <a:spcPct val="20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52926" y="1138989"/>
            <a:ext cx="1103696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593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6674" y="112295"/>
            <a:ext cx="11694695" cy="13988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Introduction to Project</a:t>
            </a:r>
          </a:p>
          <a:p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internship project was designed to provide real-world exposure to the field of digital marketing and enhance practical skills through hands-on experience.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It was undertaken at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XDezo Technologies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 a technology company based in Pokhara, known for its services in web development, digital marketing, and IT training.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primary goal of the project was to bridge the gap between classroom learning and industry practices in the digital marketing domain.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Digital marketing plays a crucial role in modern business strategy by enabling organizations to reach and engage with their audiences more effectively through online channels.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Through this internship, I aimed to observe and understand the application of digital marketing strategies in a professional setting.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project also helped me gain insight into the structure, workflow, and digital practices followed by a tech-based company.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Overall, the internship project served as a foundation for professional development and a stepping stone toward a career in the digital marketing industry.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endParaRPr lang="en-US" sz="4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352926" y="833377"/>
            <a:ext cx="11360654" cy="328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066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6674" y="256674"/>
            <a:ext cx="11806989" cy="763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Activities Performed </a:t>
            </a:r>
          </a:p>
          <a:p>
            <a:endParaRPr lang="en-US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Built backlinks through social bookmarking sites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Write SEO-optimized content for websites and blogs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Website Ranking and SEO Optimization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Managed Google My Business profiles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Designed and scheduled posts for Facebook and Instagram using Canva.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Analyzed competitor ads using Meta Ads Library (Facebook Ads Library)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Monitored website traffic with Google Analytics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Tracked search performance with Google Search Console.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56674" y="914399"/>
            <a:ext cx="11502189" cy="160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593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0632" y="128337"/>
            <a:ext cx="11758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Screenshots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76989" y="758626"/>
            <a:ext cx="11486147" cy="320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 descr="E:\Internship\backlinks\Screenshot (631)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02"/>
          <a:stretch/>
        </p:blipFill>
        <p:spPr bwMode="auto">
          <a:xfrm>
            <a:off x="376989" y="1147444"/>
            <a:ext cx="6023811" cy="494855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E:\Internship\backlinks\Screenshot (639)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822" y="1147444"/>
            <a:ext cx="5193314" cy="49485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3326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Internship\backlinks\Screenshot (645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15" y="552540"/>
            <a:ext cx="6301153" cy="447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E:\Internship\backlinks\Screenshot (626)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464" y="552540"/>
            <a:ext cx="5133536" cy="47814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3902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:\Internship\backlinks\Screenshot (647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245" y="514716"/>
            <a:ext cx="8675077" cy="6015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8964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219</TotalTime>
  <Words>560</Words>
  <Application>Microsoft Office PowerPoint</Application>
  <PresentationFormat>Widescreen</PresentationFormat>
  <Paragraphs>87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Wingdings</vt:lpstr>
      <vt:lpstr>Office Theme</vt:lpstr>
      <vt:lpstr>  A presentation on Digital Marketing  at Xdezo Technologies Pvt. Ltd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presentation on Digital Marketing  at Xdezo Technologies Pvt. Ltd</dc:title>
  <dc:creator>Sushmita Gurung</dc:creator>
  <cp:lastModifiedBy>Sushmita Gurung</cp:lastModifiedBy>
  <cp:revision>21</cp:revision>
  <dcterms:created xsi:type="dcterms:W3CDTF">2025-06-05T02:51:45Z</dcterms:created>
  <dcterms:modified xsi:type="dcterms:W3CDTF">2025-06-05T09:31:12Z</dcterms:modified>
</cp:coreProperties>
</file>